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71" r:id="rId15"/>
    <p:sldId id="268" r:id="rId16"/>
    <p:sldId id="272" r:id="rId1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>
        <p:scale>
          <a:sx n="118" d="100"/>
          <a:sy n="118" d="100"/>
        </p:scale>
        <p:origin x="-192" y="5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Triángulo rectángulo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grpSp>
        <p:nvGrpSpPr>
          <p:cNvPr id="2" name="1 Grupo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6 Forma libre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7 Forma libre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10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11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7" name="6 Cheurón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7 Cheurón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9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10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11 Cheurón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12 Cheurón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0864E304-AD41-4E28-9E93-B9A4BB789302}" type="datetimeFigureOut">
              <a:rPr lang="es-ES" smtClean="0"/>
              <a:pPr/>
              <a:t>08/04/2014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6EA1674-7ABB-4AD2-869C-4679A6CF032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4 Imagen" descr="image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0" y="0"/>
            <a:ext cx="3143240" cy="3304008"/>
          </a:xfrm>
          <a:prstGeom prst="rect">
            <a:avLst/>
          </a:prstGeom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85786" y="2214554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NO HACEMOS PLANOS CONTAMOS HISTORIAS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r>
              <a:rPr lang="es-ES" dirty="0" smtClean="0"/>
              <a:t>CARLOS HERNANADEZ</a:t>
            </a:r>
            <a:endParaRPr lang="es-E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571472" y="1928802"/>
            <a:ext cx="3429024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UNIDAD DE FORMA    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8800" dirty="0" smtClean="0"/>
              <a:t>     PLANO</a:t>
            </a:r>
          </a:p>
          <a:p>
            <a:pPr>
              <a:buNone/>
            </a:pPr>
            <a:endParaRPr lang="es-ES" sz="3600" dirty="0" smtClean="0"/>
          </a:p>
          <a:p>
            <a:pPr>
              <a:buNone/>
            </a:pPr>
            <a:r>
              <a:rPr lang="es-ES" sz="1800" dirty="0" smtClean="0"/>
              <a:t>        “POR SI MISMA NO ESTAN DOTADAS DE UNA SIGNIFICANCIA”</a:t>
            </a:r>
          </a:p>
          <a:p>
            <a:pPr>
              <a:buNone/>
            </a:pPr>
            <a:endParaRPr lang="es-ES" sz="8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s-ES" dirty="0" smtClean="0"/>
              <a:t>GRAMATICA DEL LENGUAJE                                        AUDIOVISUAL</a:t>
            </a:r>
            <a:endParaRPr lang="es-E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642910" y="3786190"/>
            <a:ext cx="2786082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571472" y="1500174"/>
            <a:ext cx="2500330" cy="64294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4000" dirty="0" smtClean="0"/>
              <a:t>ESCENAS       </a:t>
            </a:r>
            <a:r>
              <a:rPr lang="es-ES" sz="1800" dirty="0" smtClean="0"/>
              <a:t>UN ESPACIO TIEMPO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1800" dirty="0" smtClean="0"/>
              <a:t>CUANDO CAMBIAMOS DE ESPACIO O TIEMPO CAMBIAMOS DE ESCENA. </a:t>
            </a:r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endParaRPr lang="es-ES" sz="1800" dirty="0" smtClean="0"/>
          </a:p>
          <a:p>
            <a:pPr>
              <a:buNone/>
            </a:pPr>
            <a:r>
              <a:rPr lang="es-ES" sz="4000" dirty="0" smtClean="0"/>
              <a:t>SECUENCIA </a:t>
            </a:r>
          </a:p>
          <a:p>
            <a:pPr>
              <a:buNone/>
            </a:pPr>
            <a:endParaRPr lang="es-ES" sz="4000" dirty="0" smtClean="0"/>
          </a:p>
          <a:p>
            <a:pPr>
              <a:buNone/>
            </a:pPr>
            <a:r>
              <a:rPr lang="es-ES" sz="2000" dirty="0" smtClean="0"/>
              <a:t>CONJUNTO DE ESCENAS QUE MANTIENEN </a:t>
            </a:r>
          </a:p>
          <a:p>
            <a:pPr>
              <a:buNone/>
            </a:pPr>
            <a:r>
              <a:rPr lang="es-ES" sz="2000" dirty="0" smtClean="0"/>
              <a:t>                                                   ENTRE SI UN VINCULO</a:t>
            </a:r>
            <a:endParaRPr lang="es-ES" sz="2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UNIDAD DE CONTENIDO</a:t>
            </a:r>
            <a:endParaRPr lang="es-E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642910" y="4429132"/>
            <a:ext cx="785818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1714480" y="1714488"/>
            <a:ext cx="6072230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643050"/>
            <a:ext cx="8229600" cy="4364241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6600" dirty="0" smtClean="0"/>
              <a:t>     FOTO/GRAFIA</a:t>
            </a:r>
          </a:p>
          <a:p>
            <a:pPr>
              <a:buNone/>
            </a:pPr>
            <a:r>
              <a:rPr lang="es-ES" dirty="0" smtClean="0"/>
              <a:t>                 LUZ          /   PINTAR,DIBUJAR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FUENTES DE LUZ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5400" dirty="0" smtClean="0"/>
              <a:t>NATURAL Y ARTIFICIAL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endParaRPr lang="es-ES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PENSAR LA LUZ </a:t>
            </a:r>
            <a:endParaRPr lang="es-E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714612" y="4286256"/>
            <a:ext cx="3786214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3143240" y="2143116"/>
            <a:ext cx="3071834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51944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s-ES" sz="4400" dirty="0" smtClean="0"/>
          </a:p>
          <a:p>
            <a:pPr algn="ctr">
              <a:buNone/>
            </a:pPr>
            <a:r>
              <a:rPr lang="es-ES" sz="5400" dirty="0" smtClean="0"/>
              <a:t>DIRECTA </a:t>
            </a:r>
            <a:r>
              <a:rPr lang="es-ES" sz="4400" dirty="0" smtClean="0"/>
              <a:t> </a:t>
            </a:r>
          </a:p>
          <a:p>
            <a:endParaRPr lang="es-ES" sz="4400" dirty="0" smtClean="0"/>
          </a:p>
          <a:p>
            <a:pPr algn="ctr">
              <a:buNone/>
            </a:pPr>
            <a:endParaRPr lang="es-ES" sz="5400" dirty="0" smtClean="0"/>
          </a:p>
          <a:p>
            <a:pPr algn="ctr">
              <a:buNone/>
            </a:pPr>
            <a:r>
              <a:rPr lang="es-ES" sz="5400" dirty="0" smtClean="0"/>
              <a:t>REFLEJADA</a:t>
            </a:r>
          </a:p>
          <a:p>
            <a:pPr>
              <a:buNone/>
            </a:pPr>
            <a:r>
              <a:rPr lang="es-ES" sz="4400" dirty="0" smtClean="0"/>
              <a:t>           </a:t>
            </a:r>
            <a:endParaRPr lang="es-ES" sz="4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ES" sz="6000" dirty="0" smtClean="0"/>
              <a:t>PUEDE SER </a:t>
            </a:r>
            <a:endParaRPr lang="es-ES" sz="6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s-ES" sz="2000" dirty="0" smtClean="0"/>
          </a:p>
          <a:p>
            <a:pPr>
              <a:buNone/>
            </a:pPr>
            <a:endParaRPr lang="es-ES" sz="2000" dirty="0" smtClean="0"/>
          </a:p>
          <a:p>
            <a:pPr>
              <a:buNone/>
            </a:pPr>
            <a:r>
              <a:rPr lang="es-ES" sz="2000" dirty="0" smtClean="0"/>
              <a:t>DEPENDIENDO</a:t>
            </a:r>
            <a:r>
              <a:rPr lang="es-ES" sz="5400" dirty="0" smtClean="0"/>
              <a:t> DE LA FORMA Y LA TEXTURA </a:t>
            </a:r>
            <a:r>
              <a:rPr lang="es-ES" sz="3200" dirty="0" smtClean="0"/>
              <a:t>DEL OBJETO </a:t>
            </a:r>
            <a:endParaRPr lang="es-ES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z="4400" dirty="0" smtClean="0"/>
              <a:t>         SE VE AFECTADA</a:t>
            </a:r>
            <a:endParaRPr lang="es-E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857224" y="4643446"/>
            <a:ext cx="5786478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928662" y="3071810"/>
            <a:ext cx="5000660" cy="71438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928662" y="1500174"/>
            <a:ext cx="471490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714348" y="1500174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800" dirty="0" smtClean="0"/>
              <a:t>GRAN ANGULAR</a:t>
            </a:r>
          </a:p>
          <a:p>
            <a:endParaRPr lang="es-ES" sz="4800" dirty="0" smtClean="0"/>
          </a:p>
          <a:p>
            <a:pPr>
              <a:buNone/>
            </a:pPr>
            <a:r>
              <a:rPr lang="es-ES" sz="4800" dirty="0" smtClean="0"/>
              <a:t>NORMAL</a:t>
            </a:r>
          </a:p>
          <a:p>
            <a:pPr>
              <a:buNone/>
            </a:pPr>
            <a:r>
              <a:rPr lang="es-ES" sz="4800" dirty="0" smtClean="0"/>
              <a:t> </a:t>
            </a:r>
          </a:p>
          <a:p>
            <a:pPr>
              <a:buNone/>
            </a:pPr>
            <a:r>
              <a:rPr lang="es-ES" sz="4800" dirty="0" smtClean="0"/>
              <a:t>TELE </a:t>
            </a:r>
            <a:endParaRPr lang="es-ES" sz="48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71472" y="285728"/>
            <a:ext cx="8229600" cy="1143000"/>
          </a:xfrm>
        </p:spPr>
        <p:txBody>
          <a:bodyPr/>
          <a:lstStyle/>
          <a:p>
            <a:pPr algn="ctr"/>
            <a:r>
              <a:rPr lang="es-ES" dirty="0" smtClean="0"/>
              <a:t> TIPOS DE OPTICA </a:t>
            </a:r>
            <a:endParaRPr lang="es-ES" dirty="0"/>
          </a:p>
        </p:txBody>
      </p:sp>
      <p:pic>
        <p:nvPicPr>
          <p:cNvPr id="2050" name="Picture 2" descr="C:\Users\MARCO\Desktop\imag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1285860"/>
            <a:ext cx="978508" cy="942833"/>
          </a:xfrm>
          <a:prstGeom prst="rect">
            <a:avLst/>
          </a:prstGeom>
          <a:noFill/>
        </p:spPr>
      </p:pic>
      <p:pic>
        <p:nvPicPr>
          <p:cNvPr id="2051" name="Picture 3" descr="C:\Users\MARCO\Desktop\imag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4500570"/>
            <a:ext cx="1013248" cy="976307"/>
          </a:xfrm>
          <a:prstGeom prst="rect">
            <a:avLst/>
          </a:prstGeom>
          <a:noFill/>
        </p:spPr>
      </p:pic>
      <p:pic>
        <p:nvPicPr>
          <p:cNvPr id="2052" name="Picture 4" descr="C:\Users\MARCO\Desktop\imagen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16" y="2928934"/>
            <a:ext cx="994726" cy="95845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285720" y="4000504"/>
            <a:ext cx="8143932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357158" y="142852"/>
            <a:ext cx="8429684" cy="15716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285720" y="214290"/>
            <a:ext cx="857256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4800" dirty="0" smtClean="0"/>
              <a:t>           LOS DIRECTORES NO           NACEN SE HACEN </a:t>
            </a:r>
          </a:p>
          <a:p>
            <a:pPr>
              <a:buNone/>
            </a:pPr>
            <a:endParaRPr lang="es-ES" sz="4800" dirty="0" smtClean="0"/>
          </a:p>
          <a:p>
            <a:pPr>
              <a:buNone/>
            </a:pPr>
            <a:r>
              <a:rPr lang="es-ES" sz="4800" dirty="0" smtClean="0"/>
              <a:t>                   PENSAR LA LUZ </a:t>
            </a:r>
          </a:p>
          <a:p>
            <a:pPr>
              <a:buNone/>
            </a:pPr>
            <a:endParaRPr lang="es-ES" sz="4800" dirty="0" smtClean="0"/>
          </a:p>
          <a:p>
            <a:pPr>
              <a:buNone/>
            </a:pPr>
            <a:r>
              <a:rPr lang="es-ES" sz="4800" dirty="0" smtClean="0"/>
              <a:t>NO HACEMOS PLANOS,              CONTAMOS HISTORIAS</a:t>
            </a:r>
          </a:p>
          <a:p>
            <a:pPr>
              <a:buNone/>
            </a:pPr>
            <a:r>
              <a:rPr lang="es-ES" sz="1600" dirty="0" smtClean="0"/>
              <a:t>                                        </a:t>
            </a:r>
          </a:p>
          <a:p>
            <a:pPr>
              <a:buNone/>
            </a:pPr>
            <a:r>
              <a:rPr lang="es-ES" sz="1600" dirty="0" smtClean="0"/>
              <a:t>                                                      </a:t>
            </a:r>
            <a:r>
              <a:rPr lang="es-ES" sz="1800" dirty="0" smtClean="0"/>
              <a:t>CARLOS HERNANDEZ</a:t>
            </a:r>
            <a:r>
              <a:rPr lang="es-ES" sz="2800" dirty="0" smtClean="0"/>
              <a:t>,</a:t>
            </a:r>
            <a:r>
              <a:rPr lang="es-ES" sz="1100" dirty="0" smtClean="0"/>
              <a:t> DIRECTOR Y FOTOGRAFO </a:t>
            </a:r>
            <a:endParaRPr lang="es-ES" sz="11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642910" y="1857364"/>
            <a:ext cx="8072494" cy="1143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0034" y="1643050"/>
            <a:ext cx="8229600" cy="4525963"/>
          </a:xfrm>
        </p:spPr>
        <p:txBody>
          <a:bodyPr/>
          <a:lstStyle/>
          <a:p>
            <a:endParaRPr lang="es-ES" dirty="0" smtClean="0"/>
          </a:p>
          <a:p>
            <a:r>
              <a:rPr lang="es-ES" dirty="0" smtClean="0"/>
              <a:t>ES UN PENSAMIENTO AUDIOVISUAL QUE DEBE VERBALIZARSE, VOLVERSE PALABRA</a:t>
            </a:r>
          </a:p>
          <a:p>
            <a:endParaRPr lang="es-ES" dirty="0"/>
          </a:p>
          <a:p>
            <a:pPr>
              <a:buNone/>
            </a:pPr>
            <a:r>
              <a:rPr lang="es-ES" sz="2400" dirty="0" smtClean="0"/>
              <a:t>                                   QUE ES UN FRAGMENTO</a:t>
            </a:r>
          </a:p>
          <a:p>
            <a:pPr>
              <a:buNone/>
            </a:pPr>
            <a:endParaRPr lang="es-ES" sz="2400" dirty="0"/>
          </a:p>
          <a:p>
            <a:pPr>
              <a:buNone/>
            </a:pPr>
            <a:r>
              <a:rPr lang="es-ES" sz="4400" dirty="0" smtClean="0"/>
              <a:t>                  AUDIO / VISUAL</a:t>
            </a:r>
          </a:p>
          <a:p>
            <a:pPr>
              <a:buNone/>
            </a:pPr>
            <a:r>
              <a:rPr lang="es-ES" sz="2800" i="1" dirty="0" smtClean="0"/>
              <a:t>                            QUE SE OYE / QUE SE VÉ</a:t>
            </a:r>
            <a:endParaRPr lang="es-ES" sz="2800" i="1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IDEA</a:t>
            </a:r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"/>
          <p:cNvSpPr/>
          <p:nvPr/>
        </p:nvSpPr>
        <p:spPr>
          <a:xfrm>
            <a:off x="4857752" y="5072074"/>
            <a:ext cx="4000528" cy="7143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4 Rectángulo redondeado"/>
          <p:cNvSpPr/>
          <p:nvPr/>
        </p:nvSpPr>
        <p:spPr>
          <a:xfrm>
            <a:off x="4714876" y="2571744"/>
            <a:ext cx="364333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14480" y="2214554"/>
            <a:ext cx="7429520" cy="3840171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                  QUE TIENE QUE VER CON LA </a:t>
            </a:r>
          </a:p>
          <a:p>
            <a:pPr>
              <a:buNone/>
            </a:pPr>
            <a:r>
              <a:rPr lang="es-ES" sz="6000" dirty="0" smtClean="0"/>
              <a:t>              DECISION</a:t>
            </a:r>
          </a:p>
          <a:p>
            <a:pPr>
              <a:buNone/>
            </a:pPr>
            <a:r>
              <a:rPr lang="es-ES" sz="3000" dirty="0" smtClean="0"/>
              <a:t>         DAR LA </a:t>
            </a:r>
            <a:r>
              <a:rPr lang="es-ES" sz="6000" dirty="0" smtClean="0"/>
              <a:t>INFORMACION </a:t>
            </a:r>
          </a:p>
          <a:p>
            <a:pPr>
              <a:buNone/>
            </a:pPr>
            <a:r>
              <a:rPr lang="es-ES" sz="3000" dirty="0" smtClean="0"/>
              <a:t>                              DE UNA MANERA </a:t>
            </a:r>
          </a:p>
          <a:p>
            <a:pPr>
              <a:buNone/>
            </a:pPr>
            <a:r>
              <a:rPr lang="es-ES" sz="6000" dirty="0" smtClean="0"/>
              <a:t>             DOSFICADA </a:t>
            </a:r>
            <a:endParaRPr lang="es-ES" sz="60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214282" y="428604"/>
            <a:ext cx="4429156" cy="164307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25602"/>
          </a:xfrm>
        </p:spPr>
        <p:txBody>
          <a:bodyPr>
            <a:normAutofit/>
          </a:bodyPr>
          <a:lstStyle/>
          <a:p>
            <a:r>
              <a:rPr lang="es-ES" dirty="0" smtClean="0"/>
              <a:t>QUE DEBE</a:t>
            </a:r>
            <a:br>
              <a:rPr lang="es-ES" dirty="0" smtClean="0"/>
            </a:br>
            <a:r>
              <a:rPr lang="es-ES" dirty="0" smtClean="0"/>
              <a:t>COMUNICARSE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71472" y="2071678"/>
            <a:ext cx="8229600" cy="4525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sz="5400" dirty="0"/>
              <a:t> </a:t>
            </a:r>
            <a:r>
              <a:rPr lang="es-ES" sz="5400" dirty="0" smtClean="0"/>
              <a:t>                   UNA</a:t>
            </a:r>
          </a:p>
          <a:p>
            <a:pPr>
              <a:buNone/>
            </a:pPr>
            <a:r>
              <a:rPr lang="es-ES" sz="9600" dirty="0" smtClean="0"/>
              <a:t>     EMOCIÓN</a:t>
            </a:r>
            <a:endParaRPr lang="es-ES" sz="960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PARA TRANSMITIR</a:t>
            </a:r>
            <a:endParaRPr lang="es-E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3143240" y="2428868"/>
            <a:ext cx="3071834" cy="85725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4400" dirty="0" smtClean="0"/>
              <a:t>               </a:t>
            </a:r>
            <a:r>
              <a:rPr lang="es-ES" sz="6000" dirty="0" smtClean="0"/>
              <a:t>VERBOS</a:t>
            </a:r>
          </a:p>
          <a:p>
            <a:pPr>
              <a:buNone/>
            </a:pPr>
            <a:endParaRPr lang="es-ES" sz="6000" dirty="0" smtClean="0"/>
          </a:p>
          <a:p>
            <a:pPr>
              <a:buNone/>
            </a:pPr>
            <a:r>
              <a:rPr lang="es-ES" sz="4000" dirty="0" smtClean="0"/>
              <a:t>     QUE TRANSMITEN              UNA ACCION </a:t>
            </a:r>
            <a:endParaRPr lang="es-ES" sz="4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158272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   PUEDEN HABER EMOCIONES </a:t>
            </a:r>
            <a:br>
              <a:rPr lang="es-ES" dirty="0" smtClean="0"/>
            </a:br>
            <a:r>
              <a:rPr lang="es-ES" dirty="0" smtClean="0"/>
              <a:t>       Y NO TRANSMITIR NADA</a:t>
            </a:r>
            <a:br>
              <a:rPr lang="es-ES" dirty="0" smtClean="0"/>
            </a:br>
            <a:r>
              <a:rPr lang="es-ES" dirty="0" smtClean="0"/>
              <a:t>        EMOCIONES EQUIVOCAS</a:t>
            </a:r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 redondeado"/>
          <p:cNvSpPr/>
          <p:nvPr/>
        </p:nvSpPr>
        <p:spPr>
          <a:xfrm>
            <a:off x="785786" y="4714884"/>
            <a:ext cx="6357982" cy="100013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4" name="3 Rectángulo redondeado"/>
          <p:cNvSpPr/>
          <p:nvPr/>
        </p:nvSpPr>
        <p:spPr>
          <a:xfrm>
            <a:off x="2143108" y="2928934"/>
            <a:ext cx="2857520" cy="92869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s-ES" dirty="0" smtClean="0"/>
              <a:t>   LA PRECISION EN LAS DESCRIPCIONES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PRIMERO </a:t>
            </a:r>
            <a:r>
              <a:rPr lang="es-ES" sz="6000" dirty="0" smtClean="0"/>
              <a:t>CLAROS </a:t>
            </a:r>
            <a:r>
              <a:rPr lang="es-ES" dirty="0" smtClean="0"/>
              <a:t>, 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DESPUES </a:t>
            </a:r>
          </a:p>
          <a:p>
            <a:pPr>
              <a:buNone/>
            </a:pPr>
            <a:r>
              <a:rPr lang="es-ES" dirty="0" smtClean="0"/>
              <a:t> </a:t>
            </a:r>
            <a:r>
              <a:rPr lang="es-ES" sz="8000" dirty="0" smtClean="0"/>
              <a:t>INTELIGENTES</a:t>
            </a:r>
            <a:endParaRPr lang="es-ES" sz="80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   DESCRIPCION 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642910" y="2857496"/>
            <a:ext cx="7500990" cy="107157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                   </a:t>
            </a:r>
          </a:p>
          <a:p>
            <a:pPr>
              <a:buNone/>
            </a:pPr>
            <a:r>
              <a:rPr lang="es-ES" dirty="0" smtClean="0"/>
              <a:t>                      PUNTO DE VISTA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EL LUGAR DONDE USTED PONE LA CAMARA,</a:t>
            </a:r>
          </a:p>
          <a:p>
            <a:pPr>
              <a:buNone/>
            </a:pPr>
            <a:r>
              <a:rPr lang="es-ES" dirty="0" smtClean="0"/>
              <a:t>       ES DONDE SE PONE AL ESPECTADOR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dirty="0" smtClean="0"/>
              <a:t>            </a:t>
            </a:r>
            <a:r>
              <a:rPr lang="es-ES" sz="4400" dirty="0" smtClean="0"/>
              <a:t>PUESTA DE CAMARA</a:t>
            </a:r>
            <a:endParaRPr lang="es-ES" sz="44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dirty="0" smtClean="0"/>
              <a:t>            VISUALIZACION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1428728" y="2357430"/>
            <a:ext cx="6000792" cy="128588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ES" sz="6600" dirty="0" smtClean="0"/>
              <a:t>  </a:t>
            </a:r>
          </a:p>
          <a:p>
            <a:pPr>
              <a:buNone/>
            </a:pPr>
            <a:r>
              <a:rPr lang="es-ES" sz="6600" dirty="0" smtClean="0"/>
              <a:t>   COMPOSICION</a:t>
            </a:r>
          </a:p>
          <a:p>
            <a:pPr>
              <a:buNone/>
            </a:pPr>
            <a:endParaRPr lang="es-ES" sz="3200" dirty="0" smtClean="0"/>
          </a:p>
          <a:p>
            <a:pPr>
              <a:buNone/>
            </a:pPr>
            <a:r>
              <a:rPr lang="es-ES" sz="3200" dirty="0" smtClean="0"/>
              <a:t>UN MUNDO BIDIMENSIONAL </a:t>
            </a:r>
          </a:p>
          <a:p>
            <a:pPr>
              <a:buNone/>
            </a:pPr>
            <a:r>
              <a:rPr lang="es-ES" sz="3200" dirty="0" smtClean="0"/>
              <a:t>DENTRO DE UN ENCUANDRE</a:t>
            </a:r>
            <a:endParaRPr lang="es-ES" sz="3200" dirty="0"/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LA RELACION DE LA FORMA </a:t>
            </a:r>
            <a:br>
              <a:rPr lang="es-ES" dirty="0" smtClean="0"/>
            </a:br>
            <a:r>
              <a:rPr lang="es-ES" dirty="0" smtClean="0"/>
              <a:t>             Y EL  FONDO</a:t>
            </a:r>
            <a:endParaRPr lang="es-E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 redondeado"/>
          <p:cNvSpPr/>
          <p:nvPr/>
        </p:nvSpPr>
        <p:spPr>
          <a:xfrm>
            <a:off x="500034" y="4214818"/>
            <a:ext cx="7572428" cy="114300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2" name="1 Marcador de contenido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0908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ES" dirty="0" smtClean="0"/>
              <a:t>   QUE CONDUCE A UNA ORDENAMIENTO</a:t>
            </a:r>
          </a:p>
          <a:p>
            <a:endParaRPr lang="es-ES" dirty="0" smtClean="0"/>
          </a:p>
          <a:p>
            <a:endParaRPr lang="es-ES" dirty="0" smtClean="0"/>
          </a:p>
          <a:p>
            <a:pPr>
              <a:buNone/>
            </a:pPr>
            <a:r>
              <a:rPr lang="es-ES" dirty="0" smtClean="0"/>
              <a:t>                   BASADOS EN LA</a:t>
            </a:r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endParaRPr lang="es-ES" dirty="0" smtClean="0"/>
          </a:p>
          <a:p>
            <a:pPr>
              <a:buNone/>
            </a:pPr>
            <a:r>
              <a:rPr lang="es-ES" sz="7200" dirty="0" smtClean="0"/>
              <a:t>YUXTAPOSICION</a:t>
            </a:r>
          </a:p>
        </p:txBody>
      </p:sp>
      <p:sp>
        <p:nvSpPr>
          <p:cNvPr id="3" name="2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           ESPACIO -TIEMPO</a:t>
            </a:r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urrencia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235</TotalTime>
  <Words>262</Words>
  <Application>Microsoft Office PowerPoint</Application>
  <PresentationFormat>Presentación en pantalla (4:3)</PresentationFormat>
  <Paragraphs>110</Paragraphs>
  <Slides>16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17" baseType="lpstr">
      <vt:lpstr>Concurrencia</vt:lpstr>
      <vt:lpstr>NO HACEMOS PLANOS CONTAMOS HISTORIAS</vt:lpstr>
      <vt:lpstr>LA IDEA</vt:lpstr>
      <vt:lpstr>QUE DEBE COMUNICARSE</vt:lpstr>
      <vt:lpstr>PARA TRANSMITIR</vt:lpstr>
      <vt:lpstr>   PUEDEN HABER EMOCIONES         Y NO TRANSMITIR NADA         EMOCIONES EQUIVOCAS</vt:lpstr>
      <vt:lpstr>              DESCRIPCION </vt:lpstr>
      <vt:lpstr>            VISUALIZACION </vt:lpstr>
      <vt:lpstr>LA RELACION DE LA FORMA               Y EL  FONDO</vt:lpstr>
      <vt:lpstr>           ESPACIO -TIEMPO</vt:lpstr>
      <vt:lpstr>GRAMATICA DEL LENGUAJE                                        AUDIOVISUAL</vt:lpstr>
      <vt:lpstr>    UNIDAD DE CONTENIDO</vt:lpstr>
      <vt:lpstr>PENSAR LA LUZ </vt:lpstr>
      <vt:lpstr>PUEDE SER </vt:lpstr>
      <vt:lpstr>         SE VE AFECTADA</vt:lpstr>
      <vt:lpstr> TIPOS DE OPTICA </vt:lpstr>
      <vt:lpstr>Diapositiva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HACEMOS PLANOS CONTAMOS HISTORIAS</dc:title>
  <dc:creator>MARCO</dc:creator>
  <cp:lastModifiedBy>GRABACIÓN DE VOCES</cp:lastModifiedBy>
  <cp:revision>36</cp:revision>
  <dcterms:created xsi:type="dcterms:W3CDTF">2013-11-25T20:12:26Z</dcterms:created>
  <dcterms:modified xsi:type="dcterms:W3CDTF">2014-04-08T13:07:26Z</dcterms:modified>
</cp:coreProperties>
</file>